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64" r:id="rId3"/>
    <p:sldId id="265" r:id="rId4"/>
    <p:sldId id="257" r:id="rId5"/>
    <p:sldId id="266" r:id="rId6"/>
    <p:sldId id="258" r:id="rId7"/>
    <p:sldId id="259" r:id="rId8"/>
    <p:sldId id="260" r:id="rId9"/>
    <p:sldId id="261" r:id="rId10"/>
    <p:sldId id="262" r:id="rId11"/>
    <p:sldId id="263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68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80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84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08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774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3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89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55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355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99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43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99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548" y="1447800"/>
            <a:ext cx="10693101" cy="3329581"/>
          </a:xfrm>
        </p:spPr>
        <p:txBody>
          <a:bodyPr/>
          <a:lstStyle/>
          <a:p>
            <a:r>
              <a:rPr lang="en-US" dirty="0" smtClean="0"/>
              <a:t>Power Point Guidelines	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68706" y="5032805"/>
            <a:ext cx="9144000" cy="1655762"/>
          </a:xfrm>
        </p:spPr>
        <p:txBody>
          <a:bodyPr/>
          <a:lstStyle/>
          <a:p>
            <a:r>
              <a:rPr lang="en-US" dirty="0" smtClean="0"/>
              <a:t>For pitch competitions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86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Presentation Guidelines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your stuff!  Practice your presentation A LOT to be sure the timing and content are within the guidelines for the competition</a:t>
            </a:r>
          </a:p>
          <a:p>
            <a:r>
              <a:rPr lang="en-US" dirty="0" smtClean="0"/>
              <a:t>Establish your credibility and competence</a:t>
            </a:r>
          </a:p>
          <a:p>
            <a:r>
              <a:rPr lang="en-US" dirty="0" smtClean="0"/>
              <a:t>Do not read your slides, use them as reference for the audience</a:t>
            </a:r>
          </a:p>
          <a:p>
            <a:r>
              <a:rPr lang="en-US" dirty="0" smtClean="0"/>
              <a:t>Provide enough information to get the judges interested without trying to educate them</a:t>
            </a:r>
          </a:p>
          <a:p>
            <a:r>
              <a:rPr lang="en-US" dirty="0" smtClean="0"/>
              <a:t>Tell </a:t>
            </a:r>
            <a:r>
              <a:rPr lang="en-US" u="sng" dirty="0" smtClean="0"/>
              <a:t>your</a:t>
            </a:r>
            <a:r>
              <a:rPr lang="en-US" dirty="0" smtClean="0"/>
              <a:t> story</a:t>
            </a:r>
          </a:p>
          <a:p>
            <a:r>
              <a:rPr lang="en-US" dirty="0" smtClean="0"/>
              <a:t>Leave them wanting more!</a:t>
            </a:r>
          </a:p>
        </p:txBody>
      </p:sp>
    </p:spTree>
    <p:extLst>
      <p:ext uri="{BB962C8B-B14F-4D97-AF65-F5344CB8AC3E}">
        <p14:creationId xmlns:p14="http://schemas.microsoft.com/office/powerpoint/2010/main" val="98779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Point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presentation can be a maximum of 5 minutes.</a:t>
            </a:r>
          </a:p>
          <a:p>
            <a:r>
              <a:rPr lang="en-US" dirty="0" smtClean="0"/>
              <a:t>Following </a:t>
            </a:r>
            <a:r>
              <a:rPr lang="en-US" dirty="0" smtClean="0"/>
              <a:t>are slides outlining the content your presentation should address</a:t>
            </a:r>
          </a:p>
          <a:p>
            <a:r>
              <a:rPr lang="en-US" dirty="0" smtClean="0"/>
              <a:t>You do not have to follow the same order, just be sure all points are covered in your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61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993202" cy="1400530"/>
          </a:xfrm>
        </p:spPr>
        <p:txBody>
          <a:bodyPr>
            <a:normAutofit/>
          </a:bodyPr>
          <a:lstStyle/>
          <a:p>
            <a:r>
              <a:rPr lang="en-US" dirty="0" smtClean="0"/>
              <a:t>One slide per topic follows</a:t>
            </a:r>
            <a:r>
              <a:rPr lang="en-US" dirty="0"/>
              <a:t>: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2719" y="1977615"/>
            <a:ext cx="8946541" cy="4195481"/>
          </a:xfrm>
        </p:spPr>
        <p:txBody>
          <a:bodyPr>
            <a:normAutofit/>
          </a:bodyPr>
          <a:lstStyle/>
          <a:p>
            <a:r>
              <a:rPr lang="en-US" dirty="0" smtClean="0"/>
              <a:t>Title Slide</a:t>
            </a:r>
          </a:p>
          <a:p>
            <a:r>
              <a:rPr lang="en-US" dirty="0" smtClean="0"/>
              <a:t>Problem/Solution</a:t>
            </a:r>
          </a:p>
          <a:p>
            <a:r>
              <a:rPr lang="en-US" dirty="0" smtClean="0"/>
              <a:t>Customers</a:t>
            </a:r>
          </a:p>
          <a:p>
            <a:r>
              <a:rPr lang="en-US" dirty="0" smtClean="0"/>
              <a:t>Market</a:t>
            </a:r>
          </a:p>
          <a:p>
            <a:r>
              <a:rPr lang="en-US" dirty="0" smtClean="0"/>
              <a:t>Competition</a:t>
            </a:r>
          </a:p>
          <a:p>
            <a:r>
              <a:rPr lang="en-US" dirty="0" smtClean="0"/>
              <a:t>Strategic Milestones</a:t>
            </a:r>
          </a:p>
          <a:p>
            <a:r>
              <a:rPr lang="en-US" dirty="0" smtClean="0"/>
              <a:t>Next Steps</a:t>
            </a:r>
          </a:p>
          <a:p>
            <a:r>
              <a:rPr lang="en-US" dirty="0" smtClean="0"/>
              <a:t>Conclusion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324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95" y="1933202"/>
            <a:ext cx="46482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Team or Company Name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Presenter Names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Venue </a:t>
            </a:r>
          </a:p>
          <a:p>
            <a:pPr marL="0" indent="0">
              <a:buNone/>
            </a:pPr>
            <a:r>
              <a:rPr lang="en-US" dirty="0" smtClean="0"/>
              <a:t>Date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167" y="2283087"/>
            <a:ext cx="3925794" cy="2159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91312" y="4442909"/>
            <a:ext cx="4188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Include an image of your product, illustration of your service, or a logo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570791" y="1257947"/>
            <a:ext cx="727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Introduce yourselves, make eye contact and be confident!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1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PROBLEM/SOLUTION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 second summary:</a:t>
            </a:r>
          </a:p>
          <a:p>
            <a:pPr lvl="1"/>
            <a:r>
              <a:rPr lang="en-US" dirty="0" smtClean="0"/>
              <a:t>Describe your product or service – why did you come up with the idea?</a:t>
            </a:r>
          </a:p>
          <a:p>
            <a:r>
              <a:rPr lang="en-US" dirty="0" smtClean="0"/>
              <a:t>What is the problem you want to solve?</a:t>
            </a:r>
          </a:p>
          <a:p>
            <a:r>
              <a:rPr lang="en-US" dirty="0" smtClean="0"/>
              <a:t>Why is your solution better than the existing solution?</a:t>
            </a:r>
          </a:p>
          <a:p>
            <a:r>
              <a:rPr lang="en-US" dirty="0" smtClean="0"/>
              <a:t>Who are your current supporters and advisors?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71870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has the problem your product or service solves?</a:t>
            </a:r>
          </a:p>
          <a:p>
            <a:r>
              <a:rPr lang="en-US" dirty="0" smtClean="0"/>
              <a:t>Why will they want to use your product or service?</a:t>
            </a:r>
          </a:p>
          <a:p>
            <a:r>
              <a:rPr lang="en-US" dirty="0" smtClean="0"/>
              <a:t>These are your “target customers”</a:t>
            </a:r>
          </a:p>
          <a:p>
            <a:r>
              <a:rPr lang="en-US" dirty="0" smtClean="0"/>
              <a:t>Are there other customers that might use your product or service?</a:t>
            </a:r>
          </a:p>
        </p:txBody>
      </p:sp>
    </p:spTree>
    <p:extLst>
      <p:ext uri="{BB962C8B-B14F-4D97-AF65-F5344CB8AC3E}">
        <p14:creationId xmlns:p14="http://schemas.microsoft.com/office/powerpoint/2010/main" val="1635474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will you sell your product or service?</a:t>
            </a:r>
          </a:p>
          <a:p>
            <a:r>
              <a:rPr lang="en-US" dirty="0" smtClean="0"/>
              <a:t>How much will it cost?</a:t>
            </a:r>
          </a:p>
          <a:p>
            <a:r>
              <a:rPr lang="en-US" dirty="0" smtClean="0"/>
              <a:t>How much does it cost to make or to offer?</a:t>
            </a:r>
          </a:p>
          <a:p>
            <a:r>
              <a:rPr lang="en-US" dirty="0" smtClean="0"/>
              <a:t>If all your “target customers” bought your product or service, how much money would that be?</a:t>
            </a:r>
          </a:p>
        </p:txBody>
      </p:sp>
    </p:spTree>
    <p:extLst>
      <p:ext uri="{BB962C8B-B14F-4D97-AF65-F5344CB8AC3E}">
        <p14:creationId xmlns:p14="http://schemas.microsoft.com/office/powerpoint/2010/main" val="2479363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else is working on this problem?</a:t>
            </a:r>
          </a:p>
          <a:p>
            <a:r>
              <a:rPr lang="en-US" dirty="0" smtClean="0"/>
              <a:t>How is your solution different?</a:t>
            </a:r>
          </a:p>
          <a:p>
            <a:r>
              <a:rPr lang="en-US" dirty="0" smtClean="0"/>
              <a:t>Can customers solve the problem you propose by themselves?</a:t>
            </a:r>
          </a:p>
          <a:p>
            <a:r>
              <a:rPr lang="en-US" dirty="0" smtClean="0"/>
              <a:t>If no one else is doing something similar, can you explain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017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happens when?</a:t>
            </a:r>
          </a:p>
          <a:p>
            <a:r>
              <a:rPr lang="en-US" dirty="0" smtClean="0"/>
              <a:t>What are the key steps to get your product or service out there?</a:t>
            </a:r>
          </a:p>
          <a:p>
            <a:r>
              <a:rPr lang="en-US" dirty="0" smtClean="0"/>
              <a:t>What will you need to operate for the first year?</a:t>
            </a:r>
          </a:p>
          <a:p>
            <a:pPr lvl="1"/>
            <a:r>
              <a:rPr lang="en-US" dirty="0" smtClean="0"/>
              <a:t>Consider equipment and space needed for production and management</a:t>
            </a:r>
          </a:p>
          <a:p>
            <a:pPr lvl="1"/>
            <a:r>
              <a:rPr lang="en-US" dirty="0" smtClean="0"/>
              <a:t>What will this cost?</a:t>
            </a:r>
          </a:p>
          <a:p>
            <a:pPr lvl="1"/>
            <a:r>
              <a:rPr lang="en-US" dirty="0" smtClean="0"/>
              <a:t>How will you pay for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7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28360" cy="4351338"/>
          </a:xfrm>
        </p:spPr>
        <p:txBody>
          <a:bodyPr/>
          <a:lstStyle/>
          <a:p>
            <a:r>
              <a:rPr lang="en-US" dirty="0" smtClean="0"/>
              <a:t>This is where you </a:t>
            </a:r>
            <a:r>
              <a:rPr lang="en-US" i="1" dirty="0" smtClean="0"/>
              <a:t>visually</a:t>
            </a:r>
            <a:r>
              <a:rPr lang="en-US" dirty="0" smtClean="0"/>
              <a:t> lay out your plan</a:t>
            </a:r>
          </a:p>
          <a:p>
            <a:r>
              <a:rPr lang="en-US" dirty="0" smtClean="0"/>
              <a:t>Make a simple chart showing key steps to starting your business</a:t>
            </a:r>
          </a:p>
          <a:p>
            <a:r>
              <a:rPr lang="en-US" dirty="0" smtClean="0"/>
              <a:t>Show the funding needed to achieve them</a:t>
            </a:r>
          </a:p>
          <a:p>
            <a:r>
              <a:rPr lang="en-US" dirty="0" smtClean="0"/>
              <a:t>Show how you plan to secure that funding (winning this competition counts!)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12" y="787381"/>
            <a:ext cx="3745441" cy="561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6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95" y="2180628"/>
            <a:ext cx="46482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Team or Company Name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Presenter Names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Venue </a:t>
            </a:r>
          </a:p>
          <a:p>
            <a:pPr marL="0" indent="0">
              <a:buNone/>
            </a:pPr>
            <a:r>
              <a:rPr lang="en-US" dirty="0" smtClean="0"/>
              <a:t>Date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167" y="2283087"/>
            <a:ext cx="3925794" cy="2159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91312" y="4442909"/>
            <a:ext cx="4188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Include an image of your product, illustration of your service, or a logo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140772" y="1257947"/>
            <a:ext cx="870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Summarize your concept in a sentence or catchphrase, thank the judges, and you’re done!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46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478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 Point Guidelines  </vt:lpstr>
      <vt:lpstr>General Presentation Guidelines </vt:lpstr>
      <vt:lpstr>Power Point Guidelines</vt:lpstr>
      <vt:lpstr>One slide per topic follows:  </vt:lpstr>
      <vt:lpstr>TITLE SLIDE</vt:lpstr>
      <vt:lpstr>PROBLEM/SOLUTION</vt:lpstr>
      <vt:lpstr>CUSTOMERS</vt:lpstr>
      <vt:lpstr>MARKET</vt:lpstr>
      <vt:lpstr>COMPETITION</vt:lpstr>
      <vt:lpstr>STRATEGIC MILESTONES</vt:lpstr>
      <vt:lpstr>NEXT STEPS </vt:lpstr>
      <vt:lpstr>CONCLUDING SLIDE</vt:lpstr>
    </vt:vector>
  </TitlesOfParts>
  <Company>Ohio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Guidelines</dc:title>
  <dc:creator>Weber, Megan</dc:creator>
  <cp:lastModifiedBy>Cleland, Cassidy</cp:lastModifiedBy>
  <cp:revision>12</cp:revision>
  <dcterms:created xsi:type="dcterms:W3CDTF">2016-07-11T16:13:27Z</dcterms:created>
  <dcterms:modified xsi:type="dcterms:W3CDTF">2017-07-26T14:32:44Z</dcterms:modified>
</cp:coreProperties>
</file>